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57" r:id="rId4"/>
    <p:sldId id="259" r:id="rId5"/>
    <p:sldId id="263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F492-100C-46C5-8241-2C9C0EF0DB83}" type="datetimeFigureOut">
              <a:rPr lang="fr-FR" smtClean="0"/>
              <a:t>28/08/2024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8DF5-70D8-44E6-A49C-E6A967336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47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F492-100C-46C5-8241-2C9C0EF0DB83}" type="datetimeFigureOut">
              <a:rPr lang="fr-FR" smtClean="0"/>
              <a:t>28/08/2024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8DF5-70D8-44E6-A49C-E6A967336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95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F492-100C-46C5-8241-2C9C0EF0DB83}" type="datetimeFigureOut">
              <a:rPr lang="fr-FR" smtClean="0"/>
              <a:t>28/08/2024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8DF5-70D8-44E6-A49C-E6A967336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48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F492-100C-46C5-8241-2C9C0EF0DB83}" type="datetimeFigureOut">
              <a:rPr lang="fr-FR" smtClean="0"/>
              <a:t>28/08/2024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8DF5-70D8-44E6-A49C-E6A967336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2501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F492-100C-46C5-8241-2C9C0EF0DB83}" type="datetimeFigureOut">
              <a:rPr lang="fr-FR" smtClean="0"/>
              <a:t>28/08/2024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8DF5-70D8-44E6-A49C-E6A967336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20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F492-100C-46C5-8241-2C9C0EF0DB83}" type="datetimeFigureOut">
              <a:rPr lang="fr-FR" smtClean="0"/>
              <a:t>28/08/2024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8DF5-70D8-44E6-A49C-E6A967336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12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F492-100C-46C5-8241-2C9C0EF0DB83}" type="datetimeFigureOut">
              <a:rPr lang="fr-FR" smtClean="0"/>
              <a:t>28/08/2024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8DF5-70D8-44E6-A49C-E6A967336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37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F492-100C-46C5-8241-2C9C0EF0DB83}" type="datetimeFigureOut">
              <a:rPr lang="fr-FR" smtClean="0"/>
              <a:t>28/08/2024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8DF5-70D8-44E6-A49C-E6A967336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339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F492-100C-46C5-8241-2C9C0EF0DB83}" type="datetimeFigureOut">
              <a:rPr lang="fr-FR" smtClean="0"/>
              <a:t>28/08/2024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8DF5-70D8-44E6-A49C-E6A967336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77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F492-100C-46C5-8241-2C9C0EF0DB83}" type="datetimeFigureOut">
              <a:rPr lang="fr-FR" smtClean="0"/>
              <a:t>28/08/2024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8DF5-70D8-44E6-A49C-E6A967336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816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F492-100C-46C5-8241-2C9C0EF0DB83}" type="datetimeFigureOut">
              <a:rPr lang="fr-FR" smtClean="0"/>
              <a:t>28/08/2024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38DF5-70D8-44E6-A49C-E6A967336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892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1F492-100C-46C5-8241-2C9C0EF0DB83}" type="datetimeFigureOut">
              <a:rPr lang="fr-FR" smtClean="0"/>
              <a:t>28/08/2024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38DF5-70D8-44E6-A49C-E6A9673361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95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8B2AC4E9-340F-4B69-A6E3-C020304AA4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8" t="8001" r="14356" b="27676"/>
          <a:stretch/>
        </p:blipFill>
        <p:spPr>
          <a:xfrm>
            <a:off x="1835696" y="134548"/>
            <a:ext cx="5700462" cy="658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536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280D7C5-C881-4837-9CFE-E665468C1BFB}"/>
              </a:ext>
            </a:extLst>
          </p:cNvPr>
          <p:cNvSpPr txBox="1"/>
          <p:nvPr/>
        </p:nvSpPr>
        <p:spPr>
          <a:xfrm>
            <a:off x="755576" y="908720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Pour chaque figure des diapositives suivantes, remettre les vues en correspondance</a:t>
            </a:r>
          </a:p>
        </p:txBody>
      </p:sp>
    </p:spTree>
    <p:extLst>
      <p:ext uri="{BB962C8B-B14F-4D97-AF65-F5344CB8AC3E}">
        <p14:creationId xmlns:p14="http://schemas.microsoft.com/office/powerpoint/2010/main" val="774331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57" t="84558" r="38068" b="2773"/>
          <a:stretch/>
        </p:blipFill>
        <p:spPr bwMode="auto">
          <a:xfrm rot="2119990">
            <a:off x="2113780" y="3512886"/>
            <a:ext cx="2061714" cy="87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5" t="40007" r="84471" b="38166"/>
          <a:stretch/>
        </p:blipFill>
        <p:spPr bwMode="auto">
          <a:xfrm rot="19189123">
            <a:off x="6132714" y="5275294"/>
            <a:ext cx="766763" cy="150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87" t="6948" r="37938" b="81700"/>
          <a:stretch/>
        </p:blipFill>
        <p:spPr bwMode="auto">
          <a:xfrm rot="19910093">
            <a:off x="1969891" y="5525544"/>
            <a:ext cx="2061714" cy="780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92" t="40070" r="38035" b="38355"/>
          <a:stretch/>
        </p:blipFill>
        <p:spPr bwMode="auto">
          <a:xfrm>
            <a:off x="3668621" y="476672"/>
            <a:ext cx="2070340" cy="1483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84" t="39818" r="7423" b="38356"/>
          <a:stretch/>
        </p:blipFill>
        <p:spPr bwMode="auto">
          <a:xfrm rot="5400000">
            <a:off x="7005289" y="3198021"/>
            <a:ext cx="810883" cy="150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6" t="7782" r="6968" b="5448"/>
          <a:stretch/>
        </p:blipFill>
        <p:spPr bwMode="auto">
          <a:xfrm>
            <a:off x="7172325" y="25549"/>
            <a:ext cx="197167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4636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25" r="50000"/>
          <a:stretch/>
        </p:blipFill>
        <p:spPr bwMode="auto">
          <a:xfrm rot="19553455">
            <a:off x="726963" y="3877787"/>
            <a:ext cx="2480010" cy="2199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69035"/>
          <a:stretch/>
        </p:blipFill>
        <p:spPr bwMode="auto">
          <a:xfrm rot="1365543">
            <a:off x="6159562" y="2801073"/>
            <a:ext cx="2480010" cy="1958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1" t="35332" r="53072" b="40726"/>
          <a:stretch/>
        </p:blipFill>
        <p:spPr bwMode="auto">
          <a:xfrm rot="3230071">
            <a:off x="3799521" y="4822289"/>
            <a:ext cx="2060191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80" t="35031" r="1472" b="40726"/>
          <a:stretch/>
        </p:blipFill>
        <p:spPr bwMode="auto">
          <a:xfrm rot="941675">
            <a:off x="3348407" y="2275889"/>
            <a:ext cx="2333626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06" y="0"/>
            <a:ext cx="3008195" cy="2397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1646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464" b="31796"/>
          <a:stretch/>
        </p:blipFill>
        <p:spPr bwMode="auto">
          <a:xfrm rot="1647978">
            <a:off x="6059084" y="2384155"/>
            <a:ext cx="1108273" cy="3909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43" t="1894" r="36324" b="39108"/>
          <a:stretch/>
        </p:blipFill>
        <p:spPr bwMode="auto">
          <a:xfrm rot="5400000">
            <a:off x="3185567" y="1215033"/>
            <a:ext cx="2409826" cy="3381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26" b="37446"/>
          <a:stretch/>
        </p:blipFill>
        <p:spPr bwMode="auto">
          <a:xfrm rot="19667063">
            <a:off x="1484171" y="2318050"/>
            <a:ext cx="1078614" cy="3585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44" t="81832" r="37487"/>
          <a:stretch/>
        </p:blipFill>
        <p:spPr bwMode="auto">
          <a:xfrm rot="19431192">
            <a:off x="407862" y="674091"/>
            <a:ext cx="2314576" cy="1041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048" y="65036"/>
            <a:ext cx="1809800" cy="243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8753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57" t="65292"/>
          <a:stretch/>
        </p:blipFill>
        <p:spPr bwMode="auto">
          <a:xfrm rot="8756190">
            <a:off x="1324781" y="3310685"/>
            <a:ext cx="3081338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994" b="55097"/>
          <a:stretch/>
        </p:blipFill>
        <p:spPr bwMode="auto">
          <a:xfrm rot="5400000">
            <a:off x="3600450" y="52239"/>
            <a:ext cx="2147887" cy="285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98" b="55097"/>
          <a:stretch/>
        </p:blipFill>
        <p:spPr bwMode="auto">
          <a:xfrm rot="912867">
            <a:off x="5586189" y="3355028"/>
            <a:ext cx="3109913" cy="285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23517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12</Words>
  <Application>Microsoft Office PowerPoint</Application>
  <PresentationFormat>Affichage à l'écran (4:3)</PresentationFormat>
  <Paragraphs>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François DAUVERCHAIN</dc:creator>
  <cp:lastModifiedBy>François DAUVERCHAIN</cp:lastModifiedBy>
  <cp:revision>11</cp:revision>
  <dcterms:created xsi:type="dcterms:W3CDTF">2015-08-21T16:00:04Z</dcterms:created>
  <dcterms:modified xsi:type="dcterms:W3CDTF">2024-08-28T14:12:03Z</dcterms:modified>
</cp:coreProperties>
</file>