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36DF37-96CC-5457-8601-9CBE8FD70F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7CD3C9A-591F-9C2E-D299-6D4025223A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851DBB-A90E-B126-FDE0-F53419E66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3A60-A6A2-4439-BCEC-80AB285E453E}" type="datetimeFigureOut">
              <a:rPr lang="fr-FR" smtClean="0"/>
              <a:t>08/09/2022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205282-951C-EF34-235F-C8B3A33A4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584CB6-9B3A-9582-772C-1CD232C67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1EAA5-87F0-48AA-BABE-77661FB99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0574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ECA59D-00FC-C995-EDAC-A2AC6024C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313218B-710C-BE9F-94B8-895B9133EF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3A43DC-6D21-EEAA-0692-285EC88C0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3A60-A6A2-4439-BCEC-80AB285E453E}" type="datetimeFigureOut">
              <a:rPr lang="fr-FR" smtClean="0"/>
              <a:t>08/09/2022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BDD9C5-A9FA-7272-A6D8-3D3D48D7C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37D7BAA-F5D8-8C14-BBEB-3405561D7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1EAA5-87F0-48AA-BABE-77661FB99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5955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97863CB-2947-0B95-4482-A6A20EDFBB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AAC48B0-8886-12AC-802B-0895DC4F28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8F066C-358E-413B-2252-408BC014F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3A60-A6A2-4439-BCEC-80AB285E453E}" type="datetimeFigureOut">
              <a:rPr lang="fr-FR" smtClean="0"/>
              <a:t>08/09/2022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3A37A3-8370-556A-FD39-B4883AAFB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48F6F3-E197-B6D5-04ED-3A6E5DBA4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1EAA5-87F0-48AA-BABE-77661FB99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5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B73A95-C4FD-D287-13EF-7CF97329C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21D621-C992-993C-07F1-12502BAF7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B812E0-49E6-4BF0-D9E0-F73EB343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3A60-A6A2-4439-BCEC-80AB285E453E}" type="datetimeFigureOut">
              <a:rPr lang="fr-FR" smtClean="0"/>
              <a:t>08/09/2022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F99D98-4565-7BBE-1E78-17DD2791D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5F34D6-89C6-1599-2FF4-EE5E0AEB3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1EAA5-87F0-48AA-BABE-77661FB99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4963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58F516-83BE-AE63-3FEC-765E675C5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58C4C7A-E84B-11A6-176F-E63328868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BEC17D-E760-AB07-8A2A-9B6DF74C8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3A60-A6A2-4439-BCEC-80AB285E453E}" type="datetimeFigureOut">
              <a:rPr lang="fr-FR" smtClean="0"/>
              <a:t>08/09/2022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06A618-4AD2-234E-BED4-F0A4F9606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057C99-7DD9-6208-BA95-97ECB14AE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1EAA5-87F0-48AA-BABE-77661FB99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908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C2BA95-DFBE-FAF7-D1C5-3B54AAF7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5DCBFC-6568-91DD-A875-A03866C695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3721991-676E-FA07-7B2A-B9BF56F8B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141A20-0AE4-BC32-D60F-554AA6CBB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3A60-A6A2-4439-BCEC-80AB285E453E}" type="datetimeFigureOut">
              <a:rPr lang="fr-FR" smtClean="0"/>
              <a:t>08/09/2022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C0BC76B-3B77-58A4-44F2-E9213ECFE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62888C8-03A3-E846-5F0F-B3601DA77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1EAA5-87F0-48AA-BABE-77661FB99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7270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691C41-5946-1390-ADB0-AE23C0B9F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4751D3C-0494-62CF-6401-CAA95FC6C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A79E77A-872F-AF71-0562-0D6546B3AC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03B57A4-A55F-7482-D0D6-3FCDCDBD8E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0835ED2-9647-05F6-5B55-13D7E2FB2C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566E0AD-4A74-90A1-CB6B-130D65700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3A60-A6A2-4439-BCEC-80AB285E453E}" type="datetimeFigureOut">
              <a:rPr lang="fr-FR" smtClean="0"/>
              <a:t>08/09/2022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E1A14C2-7F6D-2354-0AAF-BA8CBC4DB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84E4F49-BC54-AD3F-F0ED-47CDC306A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1EAA5-87F0-48AA-BABE-77661FB99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868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9C344D-68A1-13A5-2FEF-284BC4FEA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CF3F3F1-B8EB-363F-D9A7-B05DFC801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3A60-A6A2-4439-BCEC-80AB285E453E}" type="datetimeFigureOut">
              <a:rPr lang="fr-FR" smtClean="0"/>
              <a:t>08/09/2022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2CB4A95-B44D-3763-3F07-928A65027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1671B88-E163-456F-E438-FBC895DD6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1EAA5-87F0-48AA-BABE-77661FB99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274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FAB2B01-0DB7-4AF1-C7B5-FAA75268E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3A60-A6A2-4439-BCEC-80AB285E453E}" type="datetimeFigureOut">
              <a:rPr lang="fr-FR" smtClean="0"/>
              <a:t>08/09/2022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37E5967-CDC0-3E5A-3900-1A2729407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CB4010C-31EE-97A9-2B42-618A54905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1EAA5-87F0-48AA-BABE-77661FB99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4518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423AA8-CBFF-332C-1A02-7ED5FEB66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51F2D0-9D0A-C172-700E-63D257905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B3A0726-0ADF-A7B4-98DA-26A5E2F01D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62A45C8-9C7D-E74A-9446-1D34E2AFD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3A60-A6A2-4439-BCEC-80AB285E453E}" type="datetimeFigureOut">
              <a:rPr lang="fr-FR" smtClean="0"/>
              <a:t>08/09/2022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C05D8FE-1174-D2DE-499A-7182B5802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DBA12A4-0F02-3AFE-8B66-9B1DBC8E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1EAA5-87F0-48AA-BABE-77661FB99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8114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723998-A0B1-4B18-1EB5-A65BE52EF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ADDC62F-B39B-9623-A14B-3DF85CC26E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02974F6-7FBA-7978-0737-444E19018B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27709B4-0A59-CDAC-0B05-DA84DD0AE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3A60-A6A2-4439-BCEC-80AB285E453E}" type="datetimeFigureOut">
              <a:rPr lang="fr-FR" smtClean="0"/>
              <a:t>08/09/2022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27AA5AC-6E29-C389-6A28-321D28A65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5E919B-A93D-345A-AD46-C253FCBF9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1EAA5-87F0-48AA-BABE-77661FB99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5940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E8DC787-CB54-E9A6-EDC7-E5946E8CD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80E75DB-4B63-E560-79AA-25AE79332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E31565-35F1-4F89-2181-1235C8CECB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E3A60-A6A2-4439-BCEC-80AB285E453E}" type="datetimeFigureOut">
              <a:rPr lang="fr-FR" smtClean="0"/>
              <a:t>08/09/2022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EBDC8C-853F-9A0C-5797-BC1EAFA510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A02109-17AE-A37F-4368-58351BDCF3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1EAA5-87F0-48AA-BABE-77661FB99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1592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146EC15-1A10-8D86-CD0C-A225201507CD}"/>
              </a:ext>
            </a:extLst>
          </p:cNvPr>
          <p:cNvSpPr txBox="1"/>
          <p:nvPr/>
        </p:nvSpPr>
        <p:spPr>
          <a:xfrm>
            <a:off x="4995121" y="82296"/>
            <a:ext cx="22017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Portique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72D11B65-EAB0-0D6C-6A98-19B86FAFB392}"/>
              </a:ext>
            </a:extLst>
          </p:cNvPr>
          <p:cNvGrpSpPr/>
          <p:nvPr/>
        </p:nvGrpSpPr>
        <p:grpSpPr>
          <a:xfrm>
            <a:off x="758952" y="1197864"/>
            <a:ext cx="1911096" cy="475488"/>
            <a:chOff x="850392" y="1856232"/>
            <a:chExt cx="1911096" cy="475488"/>
          </a:xfrm>
        </p:grpSpPr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9AA0A4C2-9B26-B593-40F8-C57BBD7EE922}"/>
                </a:ext>
              </a:extLst>
            </p:cNvPr>
            <p:cNvSpPr txBox="1"/>
            <p:nvPr/>
          </p:nvSpPr>
          <p:spPr>
            <a:xfrm>
              <a:off x="850392" y="1856232"/>
              <a:ext cx="842795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Poteau</a:t>
              </a:r>
            </a:p>
          </p:txBody>
        </p:sp>
        <p:cxnSp>
          <p:nvCxnSpPr>
            <p:cNvPr id="7" name="Connecteur droit avec flèche 6">
              <a:extLst>
                <a:ext uri="{FF2B5EF4-FFF2-40B4-BE49-F238E27FC236}">
                  <a16:creationId xmlns:a16="http://schemas.microsoft.com/office/drawing/2014/main" id="{82CEC436-DC0E-D3BD-073D-390393E30DF9}"/>
                </a:ext>
              </a:extLst>
            </p:cNvPr>
            <p:cNvCxnSpPr>
              <a:stCxn id="5" idx="3"/>
            </p:cNvCxnSpPr>
            <p:nvPr/>
          </p:nvCxnSpPr>
          <p:spPr>
            <a:xfrm>
              <a:off x="1693187" y="2040898"/>
              <a:ext cx="1068301" cy="2908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C05C75EB-1A2F-476B-2F12-382D047B68E9}"/>
              </a:ext>
            </a:extLst>
          </p:cNvPr>
          <p:cNvGrpSpPr/>
          <p:nvPr/>
        </p:nvGrpSpPr>
        <p:grpSpPr>
          <a:xfrm>
            <a:off x="758952" y="2057400"/>
            <a:ext cx="1911096" cy="475488"/>
            <a:chOff x="850392" y="1856232"/>
            <a:chExt cx="1911096" cy="475488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72BE8AA0-7134-4CA6-4E4B-90CABE619B0E}"/>
                </a:ext>
              </a:extLst>
            </p:cNvPr>
            <p:cNvSpPr txBox="1"/>
            <p:nvPr/>
          </p:nvSpPr>
          <p:spPr>
            <a:xfrm>
              <a:off x="850392" y="1856232"/>
              <a:ext cx="963469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Traverse</a:t>
              </a:r>
            </a:p>
          </p:txBody>
        </p:sp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FA121490-36ED-95C2-2C66-3B9759556FC2}"/>
                </a:ext>
              </a:extLst>
            </p:cNvPr>
            <p:cNvCxnSpPr>
              <a:stCxn id="10" idx="3"/>
            </p:cNvCxnSpPr>
            <p:nvPr/>
          </p:nvCxnSpPr>
          <p:spPr>
            <a:xfrm>
              <a:off x="1813861" y="2040898"/>
              <a:ext cx="947627" cy="2908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110BAF0E-E3C7-E3F4-AD5E-B709B72ECDE6}"/>
              </a:ext>
            </a:extLst>
          </p:cNvPr>
          <p:cNvGrpSpPr/>
          <p:nvPr/>
        </p:nvGrpSpPr>
        <p:grpSpPr>
          <a:xfrm>
            <a:off x="758952" y="3108960"/>
            <a:ext cx="1911096" cy="475488"/>
            <a:chOff x="850392" y="1856232"/>
            <a:chExt cx="1911096" cy="475488"/>
          </a:xfrm>
        </p:grpSpPr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397C6CE2-B142-9571-08CE-6349AC175C18}"/>
                </a:ext>
              </a:extLst>
            </p:cNvPr>
            <p:cNvSpPr txBox="1"/>
            <p:nvPr/>
          </p:nvSpPr>
          <p:spPr>
            <a:xfrm>
              <a:off x="850392" y="1856232"/>
              <a:ext cx="717440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Jarret</a:t>
              </a:r>
            </a:p>
          </p:txBody>
        </p:sp>
        <p:cxnSp>
          <p:nvCxnSpPr>
            <p:cNvPr id="14" name="Connecteur droit avec flèche 13">
              <a:extLst>
                <a:ext uri="{FF2B5EF4-FFF2-40B4-BE49-F238E27FC236}">
                  <a16:creationId xmlns:a16="http://schemas.microsoft.com/office/drawing/2014/main" id="{AE720C7C-AC4B-79F8-99DC-F7F7138AB11C}"/>
                </a:ext>
              </a:extLst>
            </p:cNvPr>
            <p:cNvCxnSpPr>
              <a:stCxn id="13" idx="3"/>
            </p:cNvCxnSpPr>
            <p:nvPr/>
          </p:nvCxnSpPr>
          <p:spPr>
            <a:xfrm>
              <a:off x="1567832" y="2040898"/>
              <a:ext cx="1193656" cy="2908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D890FEA3-1291-E6F4-1974-3A6B251D9C35}"/>
              </a:ext>
            </a:extLst>
          </p:cNvPr>
          <p:cNvGrpSpPr/>
          <p:nvPr/>
        </p:nvGrpSpPr>
        <p:grpSpPr>
          <a:xfrm>
            <a:off x="758952" y="4498848"/>
            <a:ext cx="2304288" cy="369332"/>
            <a:chOff x="850392" y="1856232"/>
            <a:chExt cx="2304288" cy="369332"/>
          </a:xfrm>
        </p:grpSpPr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815E79D3-8056-F950-6E23-FE6AFA69FB0F}"/>
                </a:ext>
              </a:extLst>
            </p:cNvPr>
            <p:cNvSpPr txBox="1"/>
            <p:nvPr/>
          </p:nvSpPr>
          <p:spPr>
            <a:xfrm>
              <a:off x="850392" y="1856232"/>
              <a:ext cx="1812099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Liaison de faîtage</a:t>
              </a:r>
            </a:p>
          </p:txBody>
        </p:sp>
        <p:cxnSp>
          <p:nvCxnSpPr>
            <p:cNvPr id="27" name="Connecteur droit avec flèche 26">
              <a:extLst>
                <a:ext uri="{FF2B5EF4-FFF2-40B4-BE49-F238E27FC236}">
                  <a16:creationId xmlns:a16="http://schemas.microsoft.com/office/drawing/2014/main" id="{285ED551-E286-314A-6E94-7018E981CEC0}"/>
                </a:ext>
              </a:extLst>
            </p:cNvPr>
            <p:cNvCxnSpPr>
              <a:cxnSpLocks/>
              <a:stCxn id="26" idx="3"/>
            </p:cNvCxnSpPr>
            <p:nvPr/>
          </p:nvCxnSpPr>
          <p:spPr>
            <a:xfrm>
              <a:off x="2662491" y="2040898"/>
              <a:ext cx="492189" cy="18466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ZoneTexte 28">
            <a:extLst>
              <a:ext uri="{FF2B5EF4-FFF2-40B4-BE49-F238E27FC236}">
                <a16:creationId xmlns:a16="http://schemas.microsoft.com/office/drawing/2014/main" id="{F96BE2FE-C38E-43E1-5124-5829BB4C5CAC}"/>
              </a:ext>
            </a:extLst>
          </p:cNvPr>
          <p:cNvSpPr txBox="1"/>
          <p:nvPr/>
        </p:nvSpPr>
        <p:spPr>
          <a:xfrm>
            <a:off x="440435" y="5967246"/>
            <a:ext cx="1131112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Rôle : </a:t>
            </a:r>
          </a:p>
        </p:txBody>
      </p:sp>
    </p:spTree>
    <p:extLst>
      <p:ext uri="{BB962C8B-B14F-4D97-AF65-F5344CB8AC3E}">
        <p14:creationId xmlns:p14="http://schemas.microsoft.com/office/powerpoint/2010/main" val="1259348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146EC15-1A10-8D86-CD0C-A225201507CD}"/>
              </a:ext>
            </a:extLst>
          </p:cNvPr>
          <p:cNvSpPr txBox="1"/>
          <p:nvPr/>
        </p:nvSpPr>
        <p:spPr>
          <a:xfrm>
            <a:off x="4820715" y="82296"/>
            <a:ext cx="255057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 de fer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72D11B65-EAB0-0D6C-6A98-19B86FAFB392}"/>
              </a:ext>
            </a:extLst>
          </p:cNvPr>
          <p:cNvGrpSpPr/>
          <p:nvPr/>
        </p:nvGrpSpPr>
        <p:grpSpPr>
          <a:xfrm>
            <a:off x="758952" y="1197864"/>
            <a:ext cx="1911096" cy="475488"/>
            <a:chOff x="850392" y="1856232"/>
            <a:chExt cx="1911096" cy="475488"/>
          </a:xfrm>
        </p:grpSpPr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9AA0A4C2-9B26-B593-40F8-C57BBD7EE922}"/>
                </a:ext>
              </a:extLst>
            </p:cNvPr>
            <p:cNvSpPr txBox="1"/>
            <p:nvPr/>
          </p:nvSpPr>
          <p:spPr>
            <a:xfrm>
              <a:off x="850392" y="1856232"/>
              <a:ext cx="842795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Poteau</a:t>
              </a:r>
            </a:p>
          </p:txBody>
        </p:sp>
        <p:cxnSp>
          <p:nvCxnSpPr>
            <p:cNvPr id="7" name="Connecteur droit avec flèche 6">
              <a:extLst>
                <a:ext uri="{FF2B5EF4-FFF2-40B4-BE49-F238E27FC236}">
                  <a16:creationId xmlns:a16="http://schemas.microsoft.com/office/drawing/2014/main" id="{82CEC436-DC0E-D3BD-073D-390393E30DF9}"/>
                </a:ext>
              </a:extLst>
            </p:cNvPr>
            <p:cNvCxnSpPr>
              <a:stCxn id="5" idx="3"/>
            </p:cNvCxnSpPr>
            <p:nvPr/>
          </p:nvCxnSpPr>
          <p:spPr>
            <a:xfrm>
              <a:off x="1693187" y="2040898"/>
              <a:ext cx="1068301" cy="2908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C05C75EB-1A2F-476B-2F12-382D047B68E9}"/>
              </a:ext>
            </a:extLst>
          </p:cNvPr>
          <p:cNvGrpSpPr/>
          <p:nvPr/>
        </p:nvGrpSpPr>
        <p:grpSpPr>
          <a:xfrm>
            <a:off x="758952" y="2057400"/>
            <a:ext cx="1911096" cy="475488"/>
            <a:chOff x="850392" y="1856232"/>
            <a:chExt cx="1911096" cy="475488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72BE8AA0-7134-4CA6-4E4B-90CABE619B0E}"/>
                </a:ext>
              </a:extLst>
            </p:cNvPr>
            <p:cNvSpPr txBox="1"/>
            <p:nvPr/>
          </p:nvSpPr>
          <p:spPr>
            <a:xfrm>
              <a:off x="850392" y="1856232"/>
              <a:ext cx="1654620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Ramasse panne</a:t>
              </a:r>
            </a:p>
          </p:txBody>
        </p:sp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FA121490-36ED-95C2-2C66-3B9759556FC2}"/>
                </a:ext>
              </a:extLst>
            </p:cNvPr>
            <p:cNvCxnSpPr>
              <a:stCxn id="10" idx="3"/>
            </p:cNvCxnSpPr>
            <p:nvPr/>
          </p:nvCxnSpPr>
          <p:spPr>
            <a:xfrm>
              <a:off x="2505012" y="2040898"/>
              <a:ext cx="256476" cy="2908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110BAF0E-E3C7-E3F4-AD5E-B709B72ECDE6}"/>
              </a:ext>
            </a:extLst>
          </p:cNvPr>
          <p:cNvGrpSpPr/>
          <p:nvPr/>
        </p:nvGrpSpPr>
        <p:grpSpPr>
          <a:xfrm>
            <a:off x="758952" y="3108960"/>
            <a:ext cx="1911096" cy="475488"/>
            <a:chOff x="850392" y="1856232"/>
            <a:chExt cx="1911096" cy="475488"/>
          </a:xfrm>
        </p:grpSpPr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397C6CE2-B142-9571-08CE-6349AC175C18}"/>
                </a:ext>
              </a:extLst>
            </p:cNvPr>
            <p:cNvSpPr txBox="1"/>
            <p:nvPr/>
          </p:nvSpPr>
          <p:spPr>
            <a:xfrm>
              <a:off x="850392" y="1856232"/>
              <a:ext cx="1806585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Croix de St André</a:t>
              </a:r>
            </a:p>
          </p:txBody>
        </p:sp>
        <p:cxnSp>
          <p:nvCxnSpPr>
            <p:cNvPr id="14" name="Connecteur droit avec flèche 13">
              <a:extLst>
                <a:ext uri="{FF2B5EF4-FFF2-40B4-BE49-F238E27FC236}">
                  <a16:creationId xmlns:a16="http://schemas.microsoft.com/office/drawing/2014/main" id="{AE720C7C-AC4B-79F8-99DC-F7F7138AB11C}"/>
                </a:ext>
              </a:extLst>
            </p:cNvPr>
            <p:cNvCxnSpPr>
              <a:stCxn id="13" idx="3"/>
            </p:cNvCxnSpPr>
            <p:nvPr/>
          </p:nvCxnSpPr>
          <p:spPr>
            <a:xfrm>
              <a:off x="2656977" y="2040898"/>
              <a:ext cx="104511" cy="2908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ZoneTexte 2">
            <a:extLst>
              <a:ext uri="{FF2B5EF4-FFF2-40B4-BE49-F238E27FC236}">
                <a16:creationId xmlns:a16="http://schemas.microsoft.com/office/drawing/2014/main" id="{9266BD35-C81E-2537-AF7E-8D4CEC8ACB36}"/>
              </a:ext>
            </a:extLst>
          </p:cNvPr>
          <p:cNvSpPr txBox="1"/>
          <p:nvPr/>
        </p:nvSpPr>
        <p:spPr>
          <a:xfrm>
            <a:off x="440435" y="5967246"/>
            <a:ext cx="1131112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Rôle : </a:t>
            </a:r>
          </a:p>
        </p:txBody>
      </p:sp>
    </p:spTree>
    <p:extLst>
      <p:ext uri="{BB962C8B-B14F-4D97-AF65-F5344CB8AC3E}">
        <p14:creationId xmlns:p14="http://schemas.microsoft.com/office/powerpoint/2010/main" val="3305492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146EC15-1A10-8D86-CD0C-A225201507CD}"/>
              </a:ext>
            </a:extLst>
          </p:cNvPr>
          <p:cNvSpPr txBox="1"/>
          <p:nvPr/>
        </p:nvSpPr>
        <p:spPr>
          <a:xfrm>
            <a:off x="4007575" y="91440"/>
            <a:ext cx="417684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Palée de stabilité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72D11B65-EAB0-0D6C-6A98-19B86FAFB392}"/>
              </a:ext>
            </a:extLst>
          </p:cNvPr>
          <p:cNvGrpSpPr/>
          <p:nvPr/>
        </p:nvGrpSpPr>
        <p:grpSpPr>
          <a:xfrm>
            <a:off x="758952" y="1197864"/>
            <a:ext cx="1911096" cy="475488"/>
            <a:chOff x="850392" y="1856232"/>
            <a:chExt cx="1911096" cy="475488"/>
          </a:xfrm>
        </p:grpSpPr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9AA0A4C2-9B26-B593-40F8-C57BBD7EE922}"/>
                </a:ext>
              </a:extLst>
            </p:cNvPr>
            <p:cNvSpPr txBox="1"/>
            <p:nvPr/>
          </p:nvSpPr>
          <p:spPr>
            <a:xfrm>
              <a:off x="850392" y="1856232"/>
              <a:ext cx="842795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Poteau</a:t>
              </a:r>
            </a:p>
          </p:txBody>
        </p:sp>
        <p:cxnSp>
          <p:nvCxnSpPr>
            <p:cNvPr id="7" name="Connecteur droit avec flèche 6">
              <a:extLst>
                <a:ext uri="{FF2B5EF4-FFF2-40B4-BE49-F238E27FC236}">
                  <a16:creationId xmlns:a16="http://schemas.microsoft.com/office/drawing/2014/main" id="{82CEC436-DC0E-D3BD-073D-390393E30DF9}"/>
                </a:ext>
              </a:extLst>
            </p:cNvPr>
            <p:cNvCxnSpPr>
              <a:stCxn id="5" idx="3"/>
            </p:cNvCxnSpPr>
            <p:nvPr/>
          </p:nvCxnSpPr>
          <p:spPr>
            <a:xfrm>
              <a:off x="1693187" y="2040898"/>
              <a:ext cx="1068301" cy="2908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110BAF0E-E3C7-E3F4-AD5E-B709B72ECDE6}"/>
              </a:ext>
            </a:extLst>
          </p:cNvPr>
          <p:cNvGrpSpPr/>
          <p:nvPr/>
        </p:nvGrpSpPr>
        <p:grpSpPr>
          <a:xfrm>
            <a:off x="758952" y="3108960"/>
            <a:ext cx="2212848" cy="466344"/>
            <a:chOff x="850392" y="1856232"/>
            <a:chExt cx="2212848" cy="466344"/>
          </a:xfrm>
        </p:grpSpPr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397C6CE2-B142-9571-08CE-6349AC175C18}"/>
                </a:ext>
              </a:extLst>
            </p:cNvPr>
            <p:cNvSpPr txBox="1"/>
            <p:nvPr/>
          </p:nvSpPr>
          <p:spPr>
            <a:xfrm>
              <a:off x="850392" y="1856232"/>
              <a:ext cx="1806585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Croix de St André</a:t>
              </a:r>
            </a:p>
          </p:txBody>
        </p:sp>
        <p:cxnSp>
          <p:nvCxnSpPr>
            <p:cNvPr id="14" name="Connecteur droit avec flèche 13">
              <a:extLst>
                <a:ext uri="{FF2B5EF4-FFF2-40B4-BE49-F238E27FC236}">
                  <a16:creationId xmlns:a16="http://schemas.microsoft.com/office/drawing/2014/main" id="{AE720C7C-AC4B-79F8-99DC-F7F7138AB11C}"/>
                </a:ext>
              </a:extLst>
            </p:cNvPr>
            <p:cNvCxnSpPr>
              <a:cxnSpLocks/>
              <a:stCxn id="13" idx="3"/>
            </p:cNvCxnSpPr>
            <p:nvPr/>
          </p:nvCxnSpPr>
          <p:spPr>
            <a:xfrm>
              <a:off x="2656977" y="2040898"/>
              <a:ext cx="406263" cy="28167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ZoneTexte 5">
            <a:extLst>
              <a:ext uri="{FF2B5EF4-FFF2-40B4-BE49-F238E27FC236}">
                <a16:creationId xmlns:a16="http://schemas.microsoft.com/office/drawing/2014/main" id="{52087B53-972E-643E-C394-31EA9554AF48}"/>
              </a:ext>
            </a:extLst>
          </p:cNvPr>
          <p:cNvSpPr txBox="1"/>
          <p:nvPr/>
        </p:nvSpPr>
        <p:spPr>
          <a:xfrm>
            <a:off x="440435" y="5967246"/>
            <a:ext cx="1131112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Rôle : </a:t>
            </a:r>
          </a:p>
        </p:txBody>
      </p:sp>
    </p:spTree>
    <p:extLst>
      <p:ext uri="{BB962C8B-B14F-4D97-AF65-F5344CB8AC3E}">
        <p14:creationId xmlns:p14="http://schemas.microsoft.com/office/powerpoint/2010/main" val="4151171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146EC15-1A10-8D86-CD0C-A225201507CD}"/>
              </a:ext>
            </a:extLst>
          </p:cNvPr>
          <p:cNvSpPr txBox="1"/>
          <p:nvPr/>
        </p:nvSpPr>
        <p:spPr>
          <a:xfrm>
            <a:off x="3635523" y="91440"/>
            <a:ext cx="49209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Portique de stabilité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72D11B65-EAB0-0D6C-6A98-19B86FAFB392}"/>
              </a:ext>
            </a:extLst>
          </p:cNvPr>
          <p:cNvGrpSpPr/>
          <p:nvPr/>
        </p:nvGrpSpPr>
        <p:grpSpPr>
          <a:xfrm>
            <a:off x="758952" y="1197864"/>
            <a:ext cx="1911096" cy="475488"/>
            <a:chOff x="850392" y="1856232"/>
            <a:chExt cx="1911096" cy="475488"/>
          </a:xfrm>
        </p:grpSpPr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9AA0A4C2-9B26-B593-40F8-C57BBD7EE922}"/>
                </a:ext>
              </a:extLst>
            </p:cNvPr>
            <p:cNvSpPr txBox="1"/>
            <p:nvPr/>
          </p:nvSpPr>
          <p:spPr>
            <a:xfrm>
              <a:off x="850392" y="1856232"/>
              <a:ext cx="842795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Poteau</a:t>
              </a:r>
            </a:p>
          </p:txBody>
        </p:sp>
        <p:cxnSp>
          <p:nvCxnSpPr>
            <p:cNvPr id="7" name="Connecteur droit avec flèche 6">
              <a:extLst>
                <a:ext uri="{FF2B5EF4-FFF2-40B4-BE49-F238E27FC236}">
                  <a16:creationId xmlns:a16="http://schemas.microsoft.com/office/drawing/2014/main" id="{82CEC436-DC0E-D3BD-073D-390393E30DF9}"/>
                </a:ext>
              </a:extLst>
            </p:cNvPr>
            <p:cNvCxnSpPr>
              <a:stCxn id="5" idx="3"/>
            </p:cNvCxnSpPr>
            <p:nvPr/>
          </p:nvCxnSpPr>
          <p:spPr>
            <a:xfrm>
              <a:off x="1693187" y="2040898"/>
              <a:ext cx="1068301" cy="2908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110BAF0E-E3C7-E3F4-AD5E-B709B72ECDE6}"/>
              </a:ext>
            </a:extLst>
          </p:cNvPr>
          <p:cNvGrpSpPr/>
          <p:nvPr/>
        </p:nvGrpSpPr>
        <p:grpSpPr>
          <a:xfrm>
            <a:off x="758952" y="3108960"/>
            <a:ext cx="2212848" cy="466344"/>
            <a:chOff x="850392" y="1856232"/>
            <a:chExt cx="2212848" cy="466344"/>
          </a:xfrm>
        </p:grpSpPr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397C6CE2-B142-9571-08CE-6349AC175C18}"/>
                </a:ext>
              </a:extLst>
            </p:cNvPr>
            <p:cNvSpPr txBox="1"/>
            <p:nvPr/>
          </p:nvSpPr>
          <p:spPr>
            <a:xfrm>
              <a:off x="850392" y="1856232"/>
              <a:ext cx="963469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Traverse</a:t>
              </a:r>
            </a:p>
          </p:txBody>
        </p:sp>
        <p:cxnSp>
          <p:nvCxnSpPr>
            <p:cNvPr id="14" name="Connecteur droit avec flèche 13">
              <a:extLst>
                <a:ext uri="{FF2B5EF4-FFF2-40B4-BE49-F238E27FC236}">
                  <a16:creationId xmlns:a16="http://schemas.microsoft.com/office/drawing/2014/main" id="{AE720C7C-AC4B-79F8-99DC-F7F7138AB11C}"/>
                </a:ext>
              </a:extLst>
            </p:cNvPr>
            <p:cNvCxnSpPr>
              <a:cxnSpLocks/>
              <a:stCxn id="13" idx="3"/>
            </p:cNvCxnSpPr>
            <p:nvPr/>
          </p:nvCxnSpPr>
          <p:spPr>
            <a:xfrm>
              <a:off x="1813861" y="2040898"/>
              <a:ext cx="1249379" cy="28167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527203AE-5E7D-1429-F8B6-F92243834B97}"/>
              </a:ext>
            </a:extLst>
          </p:cNvPr>
          <p:cNvGrpSpPr/>
          <p:nvPr/>
        </p:nvGrpSpPr>
        <p:grpSpPr>
          <a:xfrm>
            <a:off x="758952" y="2048256"/>
            <a:ext cx="1911096" cy="475488"/>
            <a:chOff x="850392" y="1856232"/>
            <a:chExt cx="1911096" cy="475488"/>
          </a:xfrm>
        </p:grpSpPr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969B4D6C-A6FD-5C15-2283-68E2110C47E9}"/>
                </a:ext>
              </a:extLst>
            </p:cNvPr>
            <p:cNvSpPr txBox="1"/>
            <p:nvPr/>
          </p:nvSpPr>
          <p:spPr>
            <a:xfrm>
              <a:off x="850392" y="1856232"/>
              <a:ext cx="1661417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Contre - poteau</a:t>
              </a:r>
            </a:p>
          </p:txBody>
        </p:sp>
        <p:cxnSp>
          <p:nvCxnSpPr>
            <p:cNvPr id="6" name="Connecteur droit avec flèche 5">
              <a:extLst>
                <a:ext uri="{FF2B5EF4-FFF2-40B4-BE49-F238E27FC236}">
                  <a16:creationId xmlns:a16="http://schemas.microsoft.com/office/drawing/2014/main" id="{282453E2-A61B-1A3B-4A82-6EC0B72A8570}"/>
                </a:ext>
              </a:extLst>
            </p:cNvPr>
            <p:cNvCxnSpPr>
              <a:stCxn id="3" idx="3"/>
            </p:cNvCxnSpPr>
            <p:nvPr/>
          </p:nvCxnSpPr>
          <p:spPr>
            <a:xfrm>
              <a:off x="2511809" y="2040898"/>
              <a:ext cx="249679" cy="2908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CBCAA492-5183-3E01-3DC2-A4EA3BB150A2}"/>
              </a:ext>
            </a:extLst>
          </p:cNvPr>
          <p:cNvSpPr txBox="1"/>
          <p:nvPr/>
        </p:nvSpPr>
        <p:spPr>
          <a:xfrm>
            <a:off x="440435" y="5967246"/>
            <a:ext cx="1131112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Rôle : </a:t>
            </a:r>
          </a:p>
        </p:txBody>
      </p:sp>
    </p:spTree>
    <p:extLst>
      <p:ext uri="{BB962C8B-B14F-4D97-AF65-F5344CB8AC3E}">
        <p14:creationId xmlns:p14="http://schemas.microsoft.com/office/powerpoint/2010/main" val="2993441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146EC15-1A10-8D86-CD0C-A225201507CD}"/>
              </a:ext>
            </a:extLst>
          </p:cNvPr>
          <p:cNvSpPr txBox="1"/>
          <p:nvPr/>
        </p:nvSpPr>
        <p:spPr>
          <a:xfrm>
            <a:off x="2792285" y="91440"/>
            <a:ext cx="66074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Poutre au vent transversale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72D11B65-EAB0-0D6C-6A98-19B86FAFB392}"/>
              </a:ext>
            </a:extLst>
          </p:cNvPr>
          <p:cNvGrpSpPr/>
          <p:nvPr/>
        </p:nvGrpSpPr>
        <p:grpSpPr>
          <a:xfrm>
            <a:off x="758952" y="1197864"/>
            <a:ext cx="2212848" cy="369332"/>
            <a:chOff x="850392" y="1856232"/>
            <a:chExt cx="2212848" cy="369332"/>
          </a:xfrm>
        </p:grpSpPr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9AA0A4C2-9B26-B593-40F8-C57BBD7EE922}"/>
                </a:ext>
              </a:extLst>
            </p:cNvPr>
            <p:cNvSpPr txBox="1"/>
            <p:nvPr/>
          </p:nvSpPr>
          <p:spPr>
            <a:xfrm>
              <a:off x="850392" y="1856232"/>
              <a:ext cx="1806585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Croix de St André</a:t>
              </a:r>
            </a:p>
          </p:txBody>
        </p:sp>
        <p:cxnSp>
          <p:nvCxnSpPr>
            <p:cNvPr id="7" name="Connecteur droit avec flèche 6">
              <a:extLst>
                <a:ext uri="{FF2B5EF4-FFF2-40B4-BE49-F238E27FC236}">
                  <a16:creationId xmlns:a16="http://schemas.microsoft.com/office/drawing/2014/main" id="{82CEC436-DC0E-D3BD-073D-390393E30DF9}"/>
                </a:ext>
              </a:extLst>
            </p:cNvPr>
            <p:cNvCxnSpPr>
              <a:cxnSpLocks/>
              <a:stCxn id="5" idx="3"/>
            </p:cNvCxnSpPr>
            <p:nvPr/>
          </p:nvCxnSpPr>
          <p:spPr>
            <a:xfrm>
              <a:off x="2656977" y="2040898"/>
              <a:ext cx="406263" cy="18466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110BAF0E-E3C7-E3F4-AD5E-B709B72ECDE6}"/>
              </a:ext>
            </a:extLst>
          </p:cNvPr>
          <p:cNvGrpSpPr/>
          <p:nvPr/>
        </p:nvGrpSpPr>
        <p:grpSpPr>
          <a:xfrm>
            <a:off x="758952" y="3108960"/>
            <a:ext cx="2212848" cy="466344"/>
            <a:chOff x="850392" y="1856232"/>
            <a:chExt cx="2212848" cy="466344"/>
          </a:xfrm>
        </p:grpSpPr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397C6CE2-B142-9571-08CE-6349AC175C18}"/>
                </a:ext>
              </a:extLst>
            </p:cNvPr>
            <p:cNvSpPr txBox="1"/>
            <p:nvPr/>
          </p:nvSpPr>
          <p:spPr>
            <a:xfrm>
              <a:off x="850392" y="1856232"/>
              <a:ext cx="963469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Traverse</a:t>
              </a:r>
            </a:p>
          </p:txBody>
        </p:sp>
        <p:cxnSp>
          <p:nvCxnSpPr>
            <p:cNvPr id="14" name="Connecteur droit avec flèche 13">
              <a:extLst>
                <a:ext uri="{FF2B5EF4-FFF2-40B4-BE49-F238E27FC236}">
                  <a16:creationId xmlns:a16="http://schemas.microsoft.com/office/drawing/2014/main" id="{AE720C7C-AC4B-79F8-99DC-F7F7138AB11C}"/>
                </a:ext>
              </a:extLst>
            </p:cNvPr>
            <p:cNvCxnSpPr>
              <a:cxnSpLocks/>
              <a:stCxn id="13" idx="3"/>
            </p:cNvCxnSpPr>
            <p:nvPr/>
          </p:nvCxnSpPr>
          <p:spPr>
            <a:xfrm>
              <a:off x="1813861" y="2040898"/>
              <a:ext cx="1249379" cy="28167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527203AE-5E7D-1429-F8B6-F92243834B97}"/>
              </a:ext>
            </a:extLst>
          </p:cNvPr>
          <p:cNvGrpSpPr/>
          <p:nvPr/>
        </p:nvGrpSpPr>
        <p:grpSpPr>
          <a:xfrm>
            <a:off x="758952" y="2048256"/>
            <a:ext cx="1911096" cy="475488"/>
            <a:chOff x="850392" y="1856232"/>
            <a:chExt cx="1911096" cy="475488"/>
          </a:xfrm>
        </p:grpSpPr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969B4D6C-A6FD-5C15-2283-68E2110C47E9}"/>
                </a:ext>
              </a:extLst>
            </p:cNvPr>
            <p:cNvSpPr txBox="1"/>
            <p:nvPr/>
          </p:nvSpPr>
          <p:spPr>
            <a:xfrm>
              <a:off x="850392" y="1856232"/>
              <a:ext cx="857799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Pannes</a:t>
              </a:r>
            </a:p>
          </p:txBody>
        </p:sp>
        <p:cxnSp>
          <p:nvCxnSpPr>
            <p:cNvPr id="6" name="Connecteur droit avec flèche 5">
              <a:extLst>
                <a:ext uri="{FF2B5EF4-FFF2-40B4-BE49-F238E27FC236}">
                  <a16:creationId xmlns:a16="http://schemas.microsoft.com/office/drawing/2014/main" id="{282453E2-A61B-1A3B-4A82-6EC0B72A8570}"/>
                </a:ext>
              </a:extLst>
            </p:cNvPr>
            <p:cNvCxnSpPr>
              <a:stCxn id="3" idx="3"/>
            </p:cNvCxnSpPr>
            <p:nvPr/>
          </p:nvCxnSpPr>
          <p:spPr>
            <a:xfrm>
              <a:off x="1708191" y="2040898"/>
              <a:ext cx="1053297" cy="2908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ZoneTexte 10">
            <a:extLst>
              <a:ext uri="{FF2B5EF4-FFF2-40B4-BE49-F238E27FC236}">
                <a16:creationId xmlns:a16="http://schemas.microsoft.com/office/drawing/2014/main" id="{E5C85AD5-585D-4868-7871-31932E1C33A5}"/>
              </a:ext>
            </a:extLst>
          </p:cNvPr>
          <p:cNvSpPr txBox="1"/>
          <p:nvPr/>
        </p:nvSpPr>
        <p:spPr>
          <a:xfrm>
            <a:off x="440435" y="5967246"/>
            <a:ext cx="1131112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Rôle : </a:t>
            </a:r>
          </a:p>
        </p:txBody>
      </p:sp>
    </p:spTree>
    <p:extLst>
      <p:ext uri="{BB962C8B-B14F-4D97-AF65-F5344CB8AC3E}">
        <p14:creationId xmlns:p14="http://schemas.microsoft.com/office/powerpoint/2010/main" val="4242309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146EC15-1A10-8D86-CD0C-A225201507CD}"/>
              </a:ext>
            </a:extLst>
          </p:cNvPr>
          <p:cNvSpPr txBox="1"/>
          <p:nvPr/>
        </p:nvSpPr>
        <p:spPr>
          <a:xfrm>
            <a:off x="4076132" y="91440"/>
            <a:ext cx="40397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Lisse de bardage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72D11B65-EAB0-0D6C-6A98-19B86FAFB392}"/>
              </a:ext>
            </a:extLst>
          </p:cNvPr>
          <p:cNvGrpSpPr/>
          <p:nvPr/>
        </p:nvGrpSpPr>
        <p:grpSpPr>
          <a:xfrm>
            <a:off x="758952" y="1197864"/>
            <a:ext cx="2212848" cy="369332"/>
            <a:chOff x="850392" y="1856232"/>
            <a:chExt cx="2212848" cy="369332"/>
          </a:xfrm>
        </p:grpSpPr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9AA0A4C2-9B26-B593-40F8-C57BBD7EE922}"/>
                </a:ext>
              </a:extLst>
            </p:cNvPr>
            <p:cNvSpPr txBox="1"/>
            <p:nvPr/>
          </p:nvSpPr>
          <p:spPr>
            <a:xfrm>
              <a:off x="850392" y="1856232"/>
              <a:ext cx="630301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Lisse</a:t>
              </a:r>
            </a:p>
          </p:txBody>
        </p:sp>
        <p:cxnSp>
          <p:nvCxnSpPr>
            <p:cNvPr id="7" name="Connecteur droit avec flèche 6">
              <a:extLst>
                <a:ext uri="{FF2B5EF4-FFF2-40B4-BE49-F238E27FC236}">
                  <a16:creationId xmlns:a16="http://schemas.microsoft.com/office/drawing/2014/main" id="{82CEC436-DC0E-D3BD-073D-390393E30DF9}"/>
                </a:ext>
              </a:extLst>
            </p:cNvPr>
            <p:cNvCxnSpPr>
              <a:cxnSpLocks/>
              <a:stCxn id="5" idx="3"/>
            </p:cNvCxnSpPr>
            <p:nvPr/>
          </p:nvCxnSpPr>
          <p:spPr>
            <a:xfrm>
              <a:off x="1480693" y="2040898"/>
              <a:ext cx="1582547" cy="18466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074015E8-B364-15E4-690E-DDD7C5673D5A}"/>
              </a:ext>
            </a:extLst>
          </p:cNvPr>
          <p:cNvSpPr txBox="1"/>
          <p:nvPr/>
        </p:nvSpPr>
        <p:spPr>
          <a:xfrm>
            <a:off x="440435" y="5967246"/>
            <a:ext cx="1131112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Rôle : </a:t>
            </a:r>
          </a:p>
        </p:txBody>
      </p:sp>
    </p:spTree>
    <p:extLst>
      <p:ext uri="{BB962C8B-B14F-4D97-AF65-F5344CB8AC3E}">
        <p14:creationId xmlns:p14="http://schemas.microsoft.com/office/powerpoint/2010/main" val="1706617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146EC15-1A10-8D86-CD0C-A225201507CD}"/>
              </a:ext>
            </a:extLst>
          </p:cNvPr>
          <p:cNvSpPr txBox="1"/>
          <p:nvPr/>
        </p:nvSpPr>
        <p:spPr>
          <a:xfrm>
            <a:off x="5275019" y="91440"/>
            <a:ext cx="16419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Panne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72D11B65-EAB0-0D6C-6A98-19B86FAFB392}"/>
              </a:ext>
            </a:extLst>
          </p:cNvPr>
          <p:cNvGrpSpPr/>
          <p:nvPr/>
        </p:nvGrpSpPr>
        <p:grpSpPr>
          <a:xfrm>
            <a:off x="758952" y="1197864"/>
            <a:ext cx="2212848" cy="369332"/>
            <a:chOff x="850392" y="1856232"/>
            <a:chExt cx="2212848" cy="369332"/>
          </a:xfrm>
        </p:grpSpPr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9AA0A4C2-9B26-B593-40F8-C57BBD7EE922}"/>
                </a:ext>
              </a:extLst>
            </p:cNvPr>
            <p:cNvSpPr txBox="1"/>
            <p:nvPr/>
          </p:nvSpPr>
          <p:spPr>
            <a:xfrm>
              <a:off x="850392" y="1856232"/>
              <a:ext cx="768031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Panne</a:t>
              </a:r>
            </a:p>
          </p:txBody>
        </p:sp>
        <p:cxnSp>
          <p:nvCxnSpPr>
            <p:cNvPr id="7" name="Connecteur droit avec flèche 6">
              <a:extLst>
                <a:ext uri="{FF2B5EF4-FFF2-40B4-BE49-F238E27FC236}">
                  <a16:creationId xmlns:a16="http://schemas.microsoft.com/office/drawing/2014/main" id="{82CEC436-DC0E-D3BD-073D-390393E30DF9}"/>
                </a:ext>
              </a:extLst>
            </p:cNvPr>
            <p:cNvCxnSpPr>
              <a:cxnSpLocks/>
              <a:stCxn id="5" idx="3"/>
            </p:cNvCxnSpPr>
            <p:nvPr/>
          </p:nvCxnSpPr>
          <p:spPr>
            <a:xfrm>
              <a:off x="1618423" y="2040898"/>
              <a:ext cx="1444817" cy="18466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074015E8-B364-15E4-690E-DDD7C5673D5A}"/>
              </a:ext>
            </a:extLst>
          </p:cNvPr>
          <p:cNvSpPr txBox="1"/>
          <p:nvPr/>
        </p:nvSpPr>
        <p:spPr>
          <a:xfrm>
            <a:off x="440435" y="5967246"/>
            <a:ext cx="1131112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Rôle : </a:t>
            </a:r>
          </a:p>
        </p:txBody>
      </p:sp>
    </p:spTree>
    <p:extLst>
      <p:ext uri="{BB962C8B-B14F-4D97-AF65-F5344CB8AC3E}">
        <p14:creationId xmlns:p14="http://schemas.microsoft.com/office/powerpoint/2010/main" val="5204047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63</Words>
  <Application>Microsoft Office PowerPoint</Application>
  <PresentationFormat>Grand écran</PresentationFormat>
  <Paragraphs>31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François DAUVERCHAIN</dc:creator>
  <cp:lastModifiedBy>François DAUVERCHAIN</cp:lastModifiedBy>
  <cp:revision>1</cp:revision>
  <dcterms:created xsi:type="dcterms:W3CDTF">2022-09-08T07:09:52Z</dcterms:created>
  <dcterms:modified xsi:type="dcterms:W3CDTF">2022-09-08T07:26:48Z</dcterms:modified>
</cp:coreProperties>
</file>